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70" r:id="rId2"/>
    <p:sldId id="46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EB7F6-765B-4119-9CD2-1B829C68FC9D}" v="4" dt="2021-03-11T12:23:57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Nijland-Turèl" userId="1ddd3beb-5c5c-4cfb-a531-018afe6617b0" providerId="ADAL" clId="{2E1EB7F6-765B-4119-9CD2-1B829C68FC9D}"/>
    <pc:docChg chg="modSld">
      <pc:chgData name="Angela Nijland-Turèl" userId="1ddd3beb-5c5c-4cfb-a531-018afe6617b0" providerId="ADAL" clId="{2E1EB7F6-765B-4119-9CD2-1B829C68FC9D}" dt="2021-03-11T12:23:57.306" v="3" actId="1076"/>
      <pc:docMkLst>
        <pc:docMk/>
      </pc:docMkLst>
      <pc:sldChg chg="addSp modSp">
        <pc:chgData name="Angela Nijland-Turèl" userId="1ddd3beb-5c5c-4cfb-a531-018afe6617b0" providerId="ADAL" clId="{2E1EB7F6-765B-4119-9CD2-1B829C68FC9D}" dt="2021-03-11T12:23:57.306" v="3" actId="1076"/>
        <pc:sldMkLst>
          <pc:docMk/>
          <pc:sldMk cId="3407731292" sldId="469"/>
        </pc:sldMkLst>
        <pc:picChg chg="add mod">
          <ac:chgData name="Angela Nijland-Turèl" userId="1ddd3beb-5c5c-4cfb-a531-018afe6617b0" providerId="ADAL" clId="{2E1EB7F6-765B-4119-9CD2-1B829C68FC9D}" dt="2021-03-11T12:23:57.306" v="3" actId="1076"/>
          <ac:picMkLst>
            <pc:docMk/>
            <pc:sldMk cId="3407731292" sldId="469"/>
            <ac:picMk id="60" creationId="{2FF7632B-AF68-4559-BAF3-AFE26FAB8A2B}"/>
          </ac:picMkLst>
        </pc:picChg>
      </pc:sldChg>
      <pc:sldChg chg="addSp modSp">
        <pc:chgData name="Angela Nijland-Turèl" userId="1ddd3beb-5c5c-4cfb-a531-018afe6617b0" providerId="ADAL" clId="{2E1EB7F6-765B-4119-9CD2-1B829C68FC9D}" dt="2021-03-11T12:23:51.071" v="1" actId="1076"/>
        <pc:sldMkLst>
          <pc:docMk/>
          <pc:sldMk cId="1109105946" sldId="470"/>
        </pc:sldMkLst>
        <pc:picChg chg="add mod">
          <ac:chgData name="Angela Nijland-Turèl" userId="1ddd3beb-5c5c-4cfb-a531-018afe6617b0" providerId="ADAL" clId="{2E1EB7F6-765B-4119-9CD2-1B829C68FC9D}" dt="2021-03-11T12:23:51.071" v="1" actId="1076"/>
          <ac:picMkLst>
            <pc:docMk/>
            <pc:sldMk cId="1109105946" sldId="470"/>
            <ac:picMk id="28" creationId="{75681369-16B9-4B04-9AE9-F5A2220ACBB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641D9-B173-49F2-BD2E-B9170EF6FA43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A2B62-31F0-448C-BBD0-D24BF0DC78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0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0CBFA-904A-42C2-A2E6-C83C13F811A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4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0CBFA-904A-42C2-A2E6-C83C13F811A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39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7EF16-1BA1-4BC1-B504-499E793F9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1726D8-2FB7-45FF-8396-DC9F32F68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B36934-DA92-4B72-ABBF-2484F1FA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7EDC46-28B1-466B-9415-D9CB6790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9E8358-C863-4F6A-A71E-0063EBE8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66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B9724-CB31-40C1-85D3-5B70D8C6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8AB958-23DA-4CB8-B3FD-E6210628D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48854D-FBC0-4E81-B409-8F841FFC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82011A-D389-4AEA-8424-E725DBD1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364D49-0653-4A3A-B152-CB9902F9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039B845-3E9B-4346-8232-006E69CC7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CCB11A-A778-4F49-BA46-47FFF092C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AD0F26-C492-4AEB-9D3F-E76C6122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4B32D7-E255-4C12-986D-5982A96C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AD077A-F284-4F30-81EE-98DCCF5F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0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ance standaar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14579"/>
      </p:ext>
    </p:extLst>
  </p:cSld>
  <p:clrMapOvr>
    <a:masterClrMapping/>
  </p:clrMapOvr>
  <p:transition spd="med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73B07-BB6E-46B5-B6B3-3B704411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A15240-287F-42CB-A0BF-15D10FFF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06733-825F-42D6-8250-0A333EAA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3F9B99-B098-4B82-81C1-77562215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1F97EE-0AEF-4762-8326-E8A39BD6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6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479AB-13A4-42A7-BAF6-25E307E5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EF783-E12B-4197-B8D6-CA2D0866A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23780-14D7-4CB3-A716-41E274EAC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97CF22-703E-4EA8-B6AC-291B7D9F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D282D2-ECCD-4A74-B3A3-9A9F151B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3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59711-233E-4D73-9907-D5BBD6AC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59414-9AB3-46DF-9DA3-4A9D6511B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DEB8DF-076C-4B86-ADEE-C44DCD68C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3DCD11-2735-41C2-9B71-60E4DCE9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54299D-935E-4547-BCD8-8005DEB5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181B39-FD62-415B-B684-070DB0E4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93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591AF-70FC-4FF3-99B5-BE6A8A294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CA595-59BA-4474-86D7-25907ED1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2F0143-D410-49CA-BF32-F25B22267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20DE63-1531-4430-880A-FD429A240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6D9279-6AFA-429E-AE91-A91C34649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87F9B1-EA36-4405-BA1C-7DF2A21C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DA35006-28D7-4686-B346-3610A355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D1404F-902C-416A-85A3-1DFDA7CB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70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4BCEC-E9FB-4C87-A810-BCD8E087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2AA5BF-FEEA-4430-8C08-781D6778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3F8A71-CC53-44A3-BC32-3C067091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AEEFE9-078C-4B73-BA58-A817F0CC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96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D32EB5-FE1F-4CB4-8570-168FD3C2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E40E0C-A738-4D16-B82B-6668B907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2CAE8F1-F8B0-4B82-9807-28EAE305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50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5A3E3-DDF0-47D0-8A6F-3E36BECA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6E16A2-A163-4A63-AA6B-4123EC98E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CB2CC6-F10B-4A1B-8A6D-120A14FC5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18B8A8-DB5D-4402-B06D-18B88B6E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C2B949-9515-42CC-8CB6-41669739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09D4A5-025F-43E4-B045-A64D2728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65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8ABDB-03F1-43CF-8ACA-2E049299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B03326-B9BF-4B18-A266-D631307DD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4A776D-56D9-4A3F-B1B5-DC82B2F09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915496-FE61-4254-9A5D-94386411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6EF751-21D3-43C5-B690-3D4035FB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7C6A7A-EFCE-45CA-9C50-D26F6880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17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2BAE2A-EF35-44DA-B02B-378B8E9F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DD3146-64A3-4326-9234-4692CA17D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2C9F81-216C-401E-AD3D-364AFAFDA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634B-70D2-4C6B-8B2B-F173514F1DDC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8ADF7F-63B7-4FD1-8768-7558F8B55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96FA5A-F871-4D16-97EB-707C97110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DBA1-7E78-4489-A06D-D6C39342B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02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C952A34-F0CB-DC47-9F91-D20790B6DE41}"/>
              </a:ext>
            </a:extLst>
          </p:cNvPr>
          <p:cNvSpPr/>
          <p:nvPr/>
        </p:nvSpPr>
        <p:spPr>
          <a:xfrm>
            <a:off x="990232" y="5146598"/>
            <a:ext cx="9190065" cy="1100750"/>
          </a:xfrm>
          <a:prstGeom prst="rect">
            <a:avLst/>
          </a:prstGeom>
          <a:solidFill>
            <a:srgbClr val="F9C145">
              <a:alpha val="6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B378B69-D828-4F47-AD58-12644739A534}"/>
              </a:ext>
            </a:extLst>
          </p:cNvPr>
          <p:cNvSpPr/>
          <p:nvPr/>
        </p:nvSpPr>
        <p:spPr>
          <a:xfrm>
            <a:off x="990232" y="4023282"/>
            <a:ext cx="9190065" cy="1123315"/>
          </a:xfrm>
          <a:prstGeom prst="rect">
            <a:avLst/>
          </a:prstGeom>
          <a:solidFill>
            <a:srgbClr val="F9C145">
              <a:alpha val="4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3B738E9-BDDA-2F4F-9CF8-135909F2871C}"/>
              </a:ext>
            </a:extLst>
          </p:cNvPr>
          <p:cNvSpPr/>
          <p:nvPr/>
        </p:nvSpPr>
        <p:spPr>
          <a:xfrm>
            <a:off x="990232" y="2607744"/>
            <a:ext cx="9190065" cy="1415539"/>
          </a:xfrm>
          <a:prstGeom prst="rect">
            <a:avLst/>
          </a:prstGeom>
          <a:solidFill>
            <a:srgbClr val="F9C145">
              <a:alpha val="2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F79F48C-8106-B141-911C-1EBA2A091C0D}"/>
              </a:ext>
            </a:extLst>
          </p:cNvPr>
          <p:cNvSpPr/>
          <p:nvPr/>
        </p:nvSpPr>
        <p:spPr>
          <a:xfrm>
            <a:off x="990232" y="1150507"/>
            <a:ext cx="9190065" cy="1457237"/>
          </a:xfrm>
          <a:prstGeom prst="rect">
            <a:avLst/>
          </a:prstGeom>
          <a:solidFill>
            <a:srgbClr val="F9C145">
              <a:alpha val="9804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A7AECE3-B87D-1F48-B5F0-AD9100FD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88" y="4408829"/>
            <a:ext cx="858267" cy="46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OUTPUTS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telbare resultaten verwacht je?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DBF6B16-5E01-CE4A-AEAA-7873739A6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87" y="5551540"/>
            <a:ext cx="972017" cy="34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ACTIVITEITEN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activiteiten onderneem je (voor de stakeholders)?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BA2A26A-A7EF-054E-BD90-AB627D972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3142385"/>
            <a:ext cx="1085447" cy="45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EFFECTEN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effecten denk je te bereiken; wat verandert er bij wie?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3B6602BE-8B56-1541-BDAA-1456512C2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1778481"/>
            <a:ext cx="1136479" cy="36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HOGERE EFFECTEN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cs typeface="Arial" panose="020B0604020202020204" pitchFamily="34" charset="0"/>
              </a:rPr>
              <a:t>War is jouw hoogste doel? Effecten die niet direct door jouw activiteiten komen maar waaraan je wel indirect bijdraagt.</a:t>
            </a:r>
            <a:endParaRPr lang="nl-NL" sz="907" dirty="0">
              <a:solidFill>
                <a:prstClr val="white">
                  <a:lumMod val="50000"/>
                </a:prstClr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3" name="Driehoek 12">
            <a:extLst>
              <a:ext uri="{FF2B5EF4-FFF2-40B4-BE49-F238E27FC236}">
                <a16:creationId xmlns:a16="http://schemas.microsoft.com/office/drawing/2014/main" id="{F8D37850-EDBD-DF4D-9F86-972F492E5607}"/>
              </a:ext>
            </a:extLst>
          </p:cNvPr>
          <p:cNvSpPr/>
          <p:nvPr/>
        </p:nvSpPr>
        <p:spPr>
          <a:xfrm>
            <a:off x="6791141" y="3935107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Driehoek 13">
            <a:extLst>
              <a:ext uri="{FF2B5EF4-FFF2-40B4-BE49-F238E27FC236}">
                <a16:creationId xmlns:a16="http://schemas.microsoft.com/office/drawing/2014/main" id="{67F9FC96-40BA-7947-9208-5AA338F56273}"/>
              </a:ext>
            </a:extLst>
          </p:cNvPr>
          <p:cNvSpPr/>
          <p:nvPr/>
        </p:nvSpPr>
        <p:spPr>
          <a:xfrm>
            <a:off x="4458078" y="3942094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5" name="Driehoek 14">
            <a:extLst>
              <a:ext uri="{FF2B5EF4-FFF2-40B4-BE49-F238E27FC236}">
                <a16:creationId xmlns:a16="http://schemas.microsoft.com/office/drawing/2014/main" id="{58576307-EB01-EA4E-85C3-274AE51F602E}"/>
              </a:ext>
            </a:extLst>
          </p:cNvPr>
          <p:cNvSpPr/>
          <p:nvPr/>
        </p:nvSpPr>
        <p:spPr>
          <a:xfrm>
            <a:off x="6791141" y="5053596"/>
            <a:ext cx="192594" cy="4693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7" name="Driehoek 16">
            <a:extLst>
              <a:ext uri="{FF2B5EF4-FFF2-40B4-BE49-F238E27FC236}">
                <a16:creationId xmlns:a16="http://schemas.microsoft.com/office/drawing/2014/main" id="{BEA9AE39-B498-414A-AA24-3868A08AAAE3}"/>
              </a:ext>
            </a:extLst>
          </p:cNvPr>
          <p:cNvSpPr/>
          <p:nvPr/>
        </p:nvSpPr>
        <p:spPr>
          <a:xfrm>
            <a:off x="6791336" y="614071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8" name="Driehoek 17">
            <a:extLst>
              <a:ext uri="{FF2B5EF4-FFF2-40B4-BE49-F238E27FC236}">
                <a16:creationId xmlns:a16="http://schemas.microsoft.com/office/drawing/2014/main" id="{B04E12F4-1CFD-6F4B-ADD1-3992D16EBC3A}"/>
              </a:ext>
            </a:extLst>
          </p:cNvPr>
          <p:cNvSpPr/>
          <p:nvPr/>
        </p:nvSpPr>
        <p:spPr>
          <a:xfrm>
            <a:off x="4422655" y="613780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9" name="Driehoek 18">
            <a:extLst>
              <a:ext uri="{FF2B5EF4-FFF2-40B4-BE49-F238E27FC236}">
                <a16:creationId xmlns:a16="http://schemas.microsoft.com/office/drawing/2014/main" id="{269CA8FB-5AAB-2D46-9BED-03BD9E4C527E}"/>
              </a:ext>
            </a:extLst>
          </p:cNvPr>
          <p:cNvSpPr/>
          <p:nvPr/>
        </p:nvSpPr>
        <p:spPr>
          <a:xfrm>
            <a:off x="6791141" y="2509040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0" name="Driehoek 19">
            <a:extLst>
              <a:ext uri="{FF2B5EF4-FFF2-40B4-BE49-F238E27FC236}">
                <a16:creationId xmlns:a16="http://schemas.microsoft.com/office/drawing/2014/main" id="{DB20D255-F1F4-2845-A051-93D1CCB32274}"/>
              </a:ext>
            </a:extLst>
          </p:cNvPr>
          <p:cNvSpPr/>
          <p:nvPr/>
        </p:nvSpPr>
        <p:spPr>
          <a:xfrm>
            <a:off x="4458078" y="250711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390AA7C-5AF7-974C-8986-D08ED85A9B5A}"/>
              </a:ext>
            </a:extLst>
          </p:cNvPr>
          <p:cNvSpPr/>
          <p:nvPr/>
        </p:nvSpPr>
        <p:spPr>
          <a:xfrm>
            <a:off x="973454" y="832232"/>
            <a:ext cx="9206843" cy="294507"/>
          </a:xfrm>
          <a:prstGeom prst="rect">
            <a:avLst/>
          </a:prstGeom>
          <a:solidFill>
            <a:srgbClr val="58AC9F">
              <a:alpha val="34902"/>
            </a:srgbClr>
          </a:soli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643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869C85D1-C747-714B-96E7-562CDBF86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832232"/>
            <a:ext cx="2448221" cy="1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 panose="020B0502020202020204" pitchFamily="34" charset="0"/>
                <a:ea typeface="ＭＳ 明朝"/>
                <a:cs typeface="Century Gothic"/>
              </a:rPr>
              <a:t>WAT IS JOUW IMPACTCLAIM IN ÉÉN ZIN?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4391D6A-B726-6040-B4B3-077DE531D89A}"/>
              </a:ext>
            </a:extLst>
          </p:cNvPr>
          <p:cNvSpPr/>
          <p:nvPr/>
        </p:nvSpPr>
        <p:spPr>
          <a:xfrm>
            <a:off x="1807657" y="6332943"/>
            <a:ext cx="1112599" cy="14737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215235D6-404B-8F43-B1B9-E13857CBB658}"/>
              </a:ext>
            </a:extLst>
          </p:cNvPr>
          <p:cNvSpPr/>
          <p:nvPr/>
        </p:nvSpPr>
        <p:spPr>
          <a:xfrm>
            <a:off x="8112410" y="6330907"/>
            <a:ext cx="1112599" cy="16535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E70307B7-FF9E-B548-B792-9E5F14291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383" y="6431082"/>
            <a:ext cx="1112599" cy="23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1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B5260B18-B910-7F43-BBC7-A71311A1E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342" y="6449899"/>
            <a:ext cx="1112599" cy="23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2</a:t>
            </a: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68427D5D-BA00-5B49-9E02-A6346369C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42" y="6466178"/>
            <a:ext cx="1471873" cy="22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3, </a:t>
            </a:r>
            <a:r>
              <a:rPr lang="nl-NL" sz="907" b="1" dirty="0" err="1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etc</a:t>
            </a:r>
            <a:endParaRPr lang="nl-NL" sz="907" b="1" dirty="0">
              <a:solidFill>
                <a:srgbClr val="FFDB7A">
                  <a:lumMod val="75000"/>
                </a:srgbClr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833FD8BB-52BC-A14B-9D84-231F96647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231" y="549538"/>
            <a:ext cx="6998340" cy="29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1270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VERANDERTHEORIE VAN: </a:t>
            </a:r>
          </a:p>
        </p:txBody>
      </p:sp>
      <p:sp>
        <p:nvSpPr>
          <p:cNvPr id="103" name="Rechthoek 102">
            <a:extLst>
              <a:ext uri="{FF2B5EF4-FFF2-40B4-BE49-F238E27FC236}">
                <a16:creationId xmlns:a16="http://schemas.microsoft.com/office/drawing/2014/main" id="{77950134-EC7A-9C43-BC9B-7015F83E5399}"/>
              </a:ext>
            </a:extLst>
          </p:cNvPr>
          <p:cNvSpPr/>
          <p:nvPr/>
        </p:nvSpPr>
        <p:spPr>
          <a:xfrm>
            <a:off x="5114068" y="6321501"/>
            <a:ext cx="1178764" cy="158814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4" name="Driehoek 83">
            <a:extLst>
              <a:ext uri="{FF2B5EF4-FFF2-40B4-BE49-F238E27FC236}">
                <a16:creationId xmlns:a16="http://schemas.microsoft.com/office/drawing/2014/main" id="{0FD7BD88-24B0-7648-B697-CF9A4687EBAC}"/>
              </a:ext>
            </a:extLst>
          </p:cNvPr>
          <p:cNvSpPr/>
          <p:nvPr/>
        </p:nvSpPr>
        <p:spPr>
          <a:xfrm>
            <a:off x="4422655" y="504195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pic>
        <p:nvPicPr>
          <p:cNvPr id="28" name="Picture 2" descr="Algemeen">
            <a:extLst>
              <a:ext uri="{FF2B5EF4-FFF2-40B4-BE49-F238E27FC236}">
                <a16:creationId xmlns:a16="http://schemas.microsoft.com/office/drawing/2014/main" id="{75681369-16B9-4B04-9AE9-F5A2220AC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759" y="6137809"/>
            <a:ext cx="577622" cy="52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105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23" grpId="0"/>
      <p:bldP spid="35" grpId="0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C952A34-F0CB-DC47-9F91-D20790B6DE41}"/>
              </a:ext>
            </a:extLst>
          </p:cNvPr>
          <p:cNvSpPr/>
          <p:nvPr/>
        </p:nvSpPr>
        <p:spPr>
          <a:xfrm>
            <a:off x="990232" y="5146598"/>
            <a:ext cx="9190065" cy="1100750"/>
          </a:xfrm>
          <a:prstGeom prst="rect">
            <a:avLst/>
          </a:prstGeom>
          <a:solidFill>
            <a:srgbClr val="F9C145">
              <a:alpha val="6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B378B69-D828-4F47-AD58-12644739A534}"/>
              </a:ext>
            </a:extLst>
          </p:cNvPr>
          <p:cNvSpPr/>
          <p:nvPr/>
        </p:nvSpPr>
        <p:spPr>
          <a:xfrm>
            <a:off x="990232" y="4023282"/>
            <a:ext cx="9190065" cy="1123315"/>
          </a:xfrm>
          <a:prstGeom prst="rect">
            <a:avLst/>
          </a:prstGeom>
          <a:solidFill>
            <a:srgbClr val="F9C145">
              <a:alpha val="4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3B738E9-BDDA-2F4F-9CF8-135909F2871C}"/>
              </a:ext>
            </a:extLst>
          </p:cNvPr>
          <p:cNvSpPr/>
          <p:nvPr/>
        </p:nvSpPr>
        <p:spPr>
          <a:xfrm>
            <a:off x="990232" y="2607744"/>
            <a:ext cx="9190065" cy="1415539"/>
          </a:xfrm>
          <a:prstGeom prst="rect">
            <a:avLst/>
          </a:prstGeom>
          <a:solidFill>
            <a:srgbClr val="F9C145">
              <a:alpha val="20000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F79F48C-8106-B141-911C-1EBA2A091C0D}"/>
              </a:ext>
            </a:extLst>
          </p:cNvPr>
          <p:cNvSpPr/>
          <p:nvPr/>
        </p:nvSpPr>
        <p:spPr>
          <a:xfrm>
            <a:off x="990232" y="1150507"/>
            <a:ext cx="9190065" cy="1457237"/>
          </a:xfrm>
          <a:prstGeom prst="rect">
            <a:avLst/>
          </a:prstGeom>
          <a:solidFill>
            <a:srgbClr val="F9C145">
              <a:alpha val="9804"/>
            </a:srgb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64" dirty="0">
                <a:solidFill>
                  <a:prstClr val="white"/>
                </a:solidFill>
                <a:latin typeface="Century Gothic"/>
              </a:rPr>
              <a:t>X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A7AECE3-B87D-1F48-B5F0-AD9100FD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88" y="4408829"/>
            <a:ext cx="858267" cy="46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OUTPUTS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telbare resultaten verwacht je?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DBF6B16-5E01-CE4A-AEAA-7873739A6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87" y="5551540"/>
            <a:ext cx="972017" cy="34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ACTIVITEITEN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activiteiten onderneem je (voor de stakeholders)?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BA2A26A-A7EF-054E-BD90-AB627D972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3142385"/>
            <a:ext cx="1085447" cy="45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EFFECTEN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ea typeface="ＭＳ 明朝"/>
                <a:cs typeface="Century Gothic"/>
              </a:rPr>
              <a:t>Welke effecten denk je te bereiken; wat verandert er bij wie?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3B6602BE-8B56-1541-BDAA-1456512C2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1778481"/>
            <a:ext cx="1136479" cy="36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/>
                <a:ea typeface="ＭＳ 明朝"/>
                <a:cs typeface="Century Gothic"/>
              </a:rPr>
              <a:t>HOGERE EFFECTEN</a:t>
            </a:r>
          </a:p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dirty="0">
                <a:solidFill>
                  <a:prstClr val="white">
                    <a:lumMod val="50000"/>
                  </a:prstClr>
                </a:solidFill>
                <a:latin typeface="Century Gothic"/>
                <a:cs typeface="Arial" panose="020B0604020202020204" pitchFamily="34" charset="0"/>
              </a:rPr>
              <a:t>War is jouw hoogste doel? Effecten die niet direct door jouw activiteiten komen maar waaraan je wel indirect bijdraagt.</a:t>
            </a:r>
            <a:endParaRPr lang="nl-NL" sz="907" dirty="0">
              <a:solidFill>
                <a:prstClr val="white">
                  <a:lumMod val="50000"/>
                </a:prstClr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3" name="Driehoek 12">
            <a:extLst>
              <a:ext uri="{FF2B5EF4-FFF2-40B4-BE49-F238E27FC236}">
                <a16:creationId xmlns:a16="http://schemas.microsoft.com/office/drawing/2014/main" id="{F8D37850-EDBD-DF4D-9F86-972F492E5607}"/>
              </a:ext>
            </a:extLst>
          </p:cNvPr>
          <p:cNvSpPr/>
          <p:nvPr/>
        </p:nvSpPr>
        <p:spPr>
          <a:xfrm>
            <a:off x="6791141" y="3935107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Driehoek 13">
            <a:extLst>
              <a:ext uri="{FF2B5EF4-FFF2-40B4-BE49-F238E27FC236}">
                <a16:creationId xmlns:a16="http://schemas.microsoft.com/office/drawing/2014/main" id="{67F9FC96-40BA-7947-9208-5AA338F56273}"/>
              </a:ext>
            </a:extLst>
          </p:cNvPr>
          <p:cNvSpPr/>
          <p:nvPr/>
        </p:nvSpPr>
        <p:spPr>
          <a:xfrm>
            <a:off x="4458078" y="3942094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5" name="Driehoek 14">
            <a:extLst>
              <a:ext uri="{FF2B5EF4-FFF2-40B4-BE49-F238E27FC236}">
                <a16:creationId xmlns:a16="http://schemas.microsoft.com/office/drawing/2014/main" id="{58576307-EB01-EA4E-85C3-274AE51F602E}"/>
              </a:ext>
            </a:extLst>
          </p:cNvPr>
          <p:cNvSpPr/>
          <p:nvPr/>
        </p:nvSpPr>
        <p:spPr>
          <a:xfrm>
            <a:off x="6791141" y="5053596"/>
            <a:ext cx="192594" cy="4693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7" name="Driehoek 16">
            <a:extLst>
              <a:ext uri="{FF2B5EF4-FFF2-40B4-BE49-F238E27FC236}">
                <a16:creationId xmlns:a16="http://schemas.microsoft.com/office/drawing/2014/main" id="{BEA9AE39-B498-414A-AA24-3868A08AAAE3}"/>
              </a:ext>
            </a:extLst>
          </p:cNvPr>
          <p:cNvSpPr/>
          <p:nvPr/>
        </p:nvSpPr>
        <p:spPr>
          <a:xfrm>
            <a:off x="6791336" y="6140719"/>
            <a:ext cx="192594" cy="58307"/>
          </a:xfrm>
          <a:prstGeom prst="triangle">
            <a:avLst/>
          </a:prstGeom>
          <a:solidFill>
            <a:schemeClr val="bg1">
              <a:lumMod val="50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8" name="Driehoek 17">
            <a:extLst>
              <a:ext uri="{FF2B5EF4-FFF2-40B4-BE49-F238E27FC236}">
                <a16:creationId xmlns:a16="http://schemas.microsoft.com/office/drawing/2014/main" id="{B04E12F4-1CFD-6F4B-ADD1-3992D16EBC3A}"/>
              </a:ext>
            </a:extLst>
          </p:cNvPr>
          <p:cNvSpPr/>
          <p:nvPr/>
        </p:nvSpPr>
        <p:spPr>
          <a:xfrm>
            <a:off x="4422655" y="613780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9" name="Driehoek 18">
            <a:extLst>
              <a:ext uri="{FF2B5EF4-FFF2-40B4-BE49-F238E27FC236}">
                <a16:creationId xmlns:a16="http://schemas.microsoft.com/office/drawing/2014/main" id="{269CA8FB-5AAB-2D46-9BED-03BD9E4C527E}"/>
              </a:ext>
            </a:extLst>
          </p:cNvPr>
          <p:cNvSpPr/>
          <p:nvPr/>
        </p:nvSpPr>
        <p:spPr>
          <a:xfrm>
            <a:off x="6791141" y="2509040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0" name="Driehoek 19">
            <a:extLst>
              <a:ext uri="{FF2B5EF4-FFF2-40B4-BE49-F238E27FC236}">
                <a16:creationId xmlns:a16="http://schemas.microsoft.com/office/drawing/2014/main" id="{DB20D255-F1F4-2845-A051-93D1CCB32274}"/>
              </a:ext>
            </a:extLst>
          </p:cNvPr>
          <p:cNvSpPr/>
          <p:nvPr/>
        </p:nvSpPr>
        <p:spPr>
          <a:xfrm>
            <a:off x="4458078" y="250711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390AA7C-5AF7-974C-8986-D08ED85A9B5A}"/>
              </a:ext>
            </a:extLst>
          </p:cNvPr>
          <p:cNvSpPr/>
          <p:nvPr/>
        </p:nvSpPr>
        <p:spPr>
          <a:xfrm>
            <a:off x="973454" y="832232"/>
            <a:ext cx="9206843" cy="294507"/>
          </a:xfrm>
          <a:prstGeom prst="rect">
            <a:avLst/>
          </a:prstGeom>
          <a:solidFill>
            <a:srgbClr val="58AC9F">
              <a:alpha val="34902"/>
            </a:srgbClr>
          </a:soli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643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869C85D1-C747-714B-96E7-562CDBF86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7" y="832232"/>
            <a:ext cx="2448221" cy="1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prstClr val="black"/>
                </a:solidFill>
                <a:latin typeface="Century Gothic" panose="020B0502020202020204" pitchFamily="34" charset="0"/>
                <a:ea typeface="ＭＳ 明朝"/>
                <a:cs typeface="Century Gothic"/>
              </a:rPr>
              <a:t>WAT IS JOUW IMPACTCLAIM IN ÉÉN ZIN?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4391D6A-B726-6040-B4B3-077DE531D89A}"/>
              </a:ext>
            </a:extLst>
          </p:cNvPr>
          <p:cNvSpPr/>
          <p:nvPr/>
        </p:nvSpPr>
        <p:spPr>
          <a:xfrm>
            <a:off x="1807657" y="6332943"/>
            <a:ext cx="1112599" cy="14737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215235D6-404B-8F43-B1B9-E13857CBB658}"/>
              </a:ext>
            </a:extLst>
          </p:cNvPr>
          <p:cNvSpPr/>
          <p:nvPr/>
        </p:nvSpPr>
        <p:spPr>
          <a:xfrm>
            <a:off x="8112410" y="6330907"/>
            <a:ext cx="1112599" cy="16535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E70307B7-FF9E-B548-B792-9E5F14291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383" y="6431082"/>
            <a:ext cx="1112599" cy="23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1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B5260B18-B910-7F43-BBC7-A71311A1E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342" y="6449899"/>
            <a:ext cx="1112599" cy="23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2</a:t>
            </a: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68427D5D-BA00-5B49-9E02-A6346369C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42" y="6466178"/>
            <a:ext cx="1471873" cy="22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907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STAKEHOLDER 3, </a:t>
            </a:r>
            <a:r>
              <a:rPr lang="nl-NL" sz="907" b="1" dirty="0" err="1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etc</a:t>
            </a:r>
            <a:endParaRPr lang="nl-NL" sz="907" b="1" dirty="0">
              <a:solidFill>
                <a:srgbClr val="FFDB7A">
                  <a:lumMod val="75000"/>
                </a:srgbClr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833FD8BB-52BC-A14B-9D84-231F96647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231" y="549538"/>
            <a:ext cx="6998340" cy="29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8985" tIns="24493" rIns="48985" bIns="24493" anchor="ctr" anchorCtr="0" upright="1">
            <a:noAutofit/>
          </a:bodyPr>
          <a:lstStyle/>
          <a:p>
            <a:pPr defTabSz="489879" fontAlgn="base">
              <a:spcBef>
                <a:spcPct val="0"/>
              </a:spcBef>
              <a:spcAft>
                <a:spcPct val="0"/>
              </a:spcAft>
            </a:pPr>
            <a:r>
              <a:rPr lang="nl-NL" sz="1270" b="1" dirty="0">
                <a:solidFill>
                  <a:srgbClr val="FFDB7A">
                    <a:lumMod val="75000"/>
                  </a:srgbClr>
                </a:solidFill>
                <a:latin typeface="Century Gothic"/>
                <a:ea typeface="ＭＳ 明朝"/>
                <a:cs typeface="Century Gothic"/>
              </a:rPr>
              <a:t>VERANDERTHEORIE VAN: </a:t>
            </a:r>
          </a:p>
        </p:txBody>
      </p:sp>
      <p:sp>
        <p:nvSpPr>
          <p:cNvPr id="103" name="Rechthoek 102">
            <a:extLst>
              <a:ext uri="{FF2B5EF4-FFF2-40B4-BE49-F238E27FC236}">
                <a16:creationId xmlns:a16="http://schemas.microsoft.com/office/drawing/2014/main" id="{77950134-EC7A-9C43-BC9B-7015F83E5399}"/>
              </a:ext>
            </a:extLst>
          </p:cNvPr>
          <p:cNvSpPr/>
          <p:nvPr/>
        </p:nvSpPr>
        <p:spPr>
          <a:xfrm>
            <a:off x="5114068" y="6321501"/>
            <a:ext cx="1178764" cy="158814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nl-NL" sz="589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4" name="Driehoek 83">
            <a:extLst>
              <a:ext uri="{FF2B5EF4-FFF2-40B4-BE49-F238E27FC236}">
                <a16:creationId xmlns:a16="http://schemas.microsoft.com/office/drawing/2014/main" id="{0FD7BD88-24B0-7648-B697-CF9A4687EBAC}"/>
              </a:ext>
            </a:extLst>
          </p:cNvPr>
          <p:cNvSpPr/>
          <p:nvPr/>
        </p:nvSpPr>
        <p:spPr>
          <a:xfrm>
            <a:off x="4422655" y="5041959"/>
            <a:ext cx="192594" cy="58307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603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879" fontAlgn="base">
              <a:spcBef>
                <a:spcPct val="0"/>
              </a:spcBef>
              <a:spcAft>
                <a:spcPct val="0"/>
              </a:spcAft>
            </a:pPr>
            <a:endParaRPr lang="en-US" sz="964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1D742270-C8D9-47E0-B04A-A8D11429B2B9}"/>
              </a:ext>
            </a:extLst>
          </p:cNvPr>
          <p:cNvSpPr/>
          <p:nvPr/>
        </p:nvSpPr>
        <p:spPr>
          <a:xfrm>
            <a:off x="4892870" y="5447243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874F4397-F6E5-4E8C-BE6C-EAF22587C538}"/>
              </a:ext>
            </a:extLst>
          </p:cNvPr>
          <p:cNvSpPr/>
          <p:nvPr/>
        </p:nvSpPr>
        <p:spPr>
          <a:xfrm>
            <a:off x="6867970" y="5447243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6BED9BED-C59A-4735-B397-372D9D3183A2}"/>
              </a:ext>
            </a:extLst>
          </p:cNvPr>
          <p:cNvSpPr/>
          <p:nvPr/>
        </p:nvSpPr>
        <p:spPr>
          <a:xfrm>
            <a:off x="4774684" y="4323928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30F7C6EF-E6F3-4B20-B473-8FBB4AE062A6}"/>
              </a:ext>
            </a:extLst>
          </p:cNvPr>
          <p:cNvSpPr/>
          <p:nvPr/>
        </p:nvSpPr>
        <p:spPr>
          <a:xfrm>
            <a:off x="6983735" y="4394781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80E27E79-F0B4-4567-8A6B-4B29A0558ED7}"/>
              </a:ext>
            </a:extLst>
          </p:cNvPr>
          <p:cNvSpPr/>
          <p:nvPr/>
        </p:nvSpPr>
        <p:spPr>
          <a:xfrm>
            <a:off x="3153524" y="3261253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32" name="Rechthoek: afgeronde hoeken 31">
            <a:extLst>
              <a:ext uri="{FF2B5EF4-FFF2-40B4-BE49-F238E27FC236}">
                <a16:creationId xmlns:a16="http://schemas.microsoft.com/office/drawing/2014/main" id="{BD779EE3-4366-464F-A8E4-364E690BF56B}"/>
              </a:ext>
            </a:extLst>
          </p:cNvPr>
          <p:cNvSpPr/>
          <p:nvPr/>
        </p:nvSpPr>
        <p:spPr>
          <a:xfrm>
            <a:off x="5076510" y="3276823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1D0677A0-B5CB-4BE6-BC36-E21AFB4EAA2D}"/>
              </a:ext>
            </a:extLst>
          </p:cNvPr>
          <p:cNvSpPr/>
          <p:nvPr/>
        </p:nvSpPr>
        <p:spPr>
          <a:xfrm>
            <a:off x="4855061" y="1605684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DD618416-63C5-4D56-9AC5-E2EEB6812212}"/>
              </a:ext>
            </a:extLst>
          </p:cNvPr>
          <p:cNvSpPr/>
          <p:nvPr/>
        </p:nvSpPr>
        <p:spPr>
          <a:xfrm>
            <a:off x="7177991" y="3191498"/>
            <a:ext cx="1621160" cy="4450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-</a:t>
            </a: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3675A3E8-889E-4BFD-BCF2-6558D0B27E16}"/>
              </a:ext>
            </a:extLst>
          </p:cNvPr>
          <p:cNvCxnSpPr>
            <a:cxnSpLocks/>
          </p:cNvCxnSpPr>
          <p:nvPr/>
        </p:nvCxnSpPr>
        <p:spPr>
          <a:xfrm flipH="1" flipV="1">
            <a:off x="5703450" y="5892257"/>
            <a:ext cx="12484" cy="438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BDC6B921-09C3-4391-A08A-E43CFC22DDB9}"/>
              </a:ext>
            </a:extLst>
          </p:cNvPr>
          <p:cNvCxnSpPr>
            <a:cxnSpLocks/>
            <a:stCxn id="103" idx="0"/>
          </p:cNvCxnSpPr>
          <p:nvPr/>
        </p:nvCxnSpPr>
        <p:spPr>
          <a:xfrm flipV="1">
            <a:off x="5703450" y="5892257"/>
            <a:ext cx="1975100" cy="42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9A2CB818-027D-4090-9BB8-5E487877F51C}"/>
              </a:ext>
            </a:extLst>
          </p:cNvPr>
          <p:cNvCxnSpPr>
            <a:cxnSpLocks/>
          </p:cNvCxnSpPr>
          <p:nvPr/>
        </p:nvCxnSpPr>
        <p:spPr>
          <a:xfrm flipH="1" flipV="1">
            <a:off x="5576875" y="4768942"/>
            <a:ext cx="121293" cy="649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0D144813-CA3C-446E-A125-9373480BA4CB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5728418" y="4839795"/>
            <a:ext cx="2065897" cy="619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1948CA98-2277-4730-9AC6-5206F4810954}"/>
              </a:ext>
            </a:extLst>
          </p:cNvPr>
          <p:cNvCxnSpPr>
            <a:cxnSpLocks/>
          </p:cNvCxnSpPr>
          <p:nvPr/>
        </p:nvCxnSpPr>
        <p:spPr>
          <a:xfrm flipV="1">
            <a:off x="7694141" y="4873508"/>
            <a:ext cx="100174" cy="57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829687D1-1A3D-44C0-B837-59FCADCC8B00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5576875" y="3721837"/>
            <a:ext cx="310215" cy="59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0441A4C2-DD07-475C-A6CB-EADC75610187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7809810" y="3636512"/>
            <a:ext cx="178761" cy="748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Rechte verbindingslijn met pijl 50">
            <a:extLst>
              <a:ext uri="{FF2B5EF4-FFF2-40B4-BE49-F238E27FC236}">
                <a16:creationId xmlns:a16="http://schemas.microsoft.com/office/drawing/2014/main" id="{77F3D9B3-37D3-4CA2-8AB2-AAFED27F619F}"/>
              </a:ext>
            </a:extLst>
          </p:cNvPr>
          <p:cNvCxnSpPr>
            <a:cxnSpLocks/>
            <a:endCxn id="31" idx="2"/>
          </p:cNvCxnSpPr>
          <p:nvPr/>
        </p:nvCxnSpPr>
        <p:spPr>
          <a:xfrm flipH="1" flipV="1">
            <a:off x="3964104" y="3706267"/>
            <a:ext cx="1603104" cy="61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390FDE8B-2AD9-44E9-9E16-B7F1FF6FE60C}"/>
              </a:ext>
            </a:extLst>
          </p:cNvPr>
          <p:cNvCxnSpPr>
            <a:cxnSpLocks/>
          </p:cNvCxnSpPr>
          <p:nvPr/>
        </p:nvCxnSpPr>
        <p:spPr>
          <a:xfrm flipV="1">
            <a:off x="3964104" y="2061664"/>
            <a:ext cx="1673417" cy="1182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D2D52C6D-710E-439B-9CC7-B3176685D06E}"/>
              </a:ext>
            </a:extLst>
          </p:cNvPr>
          <p:cNvCxnSpPr>
            <a:cxnSpLocks/>
          </p:cNvCxnSpPr>
          <p:nvPr/>
        </p:nvCxnSpPr>
        <p:spPr>
          <a:xfrm flipH="1" flipV="1">
            <a:off x="5637521" y="2091095"/>
            <a:ext cx="249569" cy="1161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4D98B1DA-81F8-4015-A02F-ADAE06743904}"/>
              </a:ext>
            </a:extLst>
          </p:cNvPr>
          <p:cNvCxnSpPr>
            <a:cxnSpLocks/>
          </p:cNvCxnSpPr>
          <p:nvPr/>
        </p:nvCxnSpPr>
        <p:spPr>
          <a:xfrm flipH="1" flipV="1">
            <a:off x="5665641" y="2081688"/>
            <a:ext cx="2351801" cy="108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0" name="Picture 2" descr="Algemeen">
            <a:extLst>
              <a:ext uri="{FF2B5EF4-FFF2-40B4-BE49-F238E27FC236}">
                <a16:creationId xmlns:a16="http://schemas.microsoft.com/office/drawing/2014/main" id="{2FF7632B-AF68-4559-BAF3-AFE26FAB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303" y="6242139"/>
            <a:ext cx="577622" cy="52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731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23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157</Words>
  <Application>Microsoft Office PowerPoint</Application>
  <PresentationFormat>Breedbeeld</PresentationFormat>
  <Paragraphs>37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Angela Nijland-Turèl</dc:creator>
  <cp:lastModifiedBy>Angela Nijland-Turèl</cp:lastModifiedBy>
  <cp:revision>1</cp:revision>
  <dcterms:created xsi:type="dcterms:W3CDTF">2021-03-11T12:17:27Z</dcterms:created>
  <dcterms:modified xsi:type="dcterms:W3CDTF">2021-03-11T12:24:04Z</dcterms:modified>
</cp:coreProperties>
</file>